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ounded Rectangle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0" name="Subtitle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ed Rectangle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 Single Corner Rectangle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ounded Rectangle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Title Placeholder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8CFBDE63-0C0F-4A6A-8F40-677F90B264EC}" type="datetimeFigureOut">
              <a:rPr lang="en-US" smtClean="0"/>
              <a:t>1/9/2014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C7D1B929-7C4C-4A6F-92E7-4FEA874F367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Assignment: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Write one page about a vacation you took, or about a vacation you wish you could take. Include details so that the reader feels like they are experiencing it with you. </a:t>
            </a:r>
          </a:p>
          <a:p>
            <a:pPr marL="0" indent="0">
              <a:buNone/>
            </a:pPr>
            <a:r>
              <a:rPr lang="en-US" b="1" dirty="0" smtClean="0"/>
              <a:t>1 page-don’t skip lines. </a:t>
            </a:r>
            <a:r>
              <a:rPr lang="en-US" b="1" dirty="0" smtClean="0">
                <a:sym typeface="Wingdings" pitchFamily="2" charset="2"/>
              </a:rPr>
              <a:t>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6596170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47</TotalTime>
  <Words>42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Aspect</vt:lpstr>
      <vt:lpstr>Assignment: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Assignment:</dc:title>
  <dc:creator>Angie McCall</dc:creator>
  <cp:lastModifiedBy>Angie McCall</cp:lastModifiedBy>
  <cp:revision>3</cp:revision>
  <dcterms:created xsi:type="dcterms:W3CDTF">2014-01-09T15:43:05Z</dcterms:created>
  <dcterms:modified xsi:type="dcterms:W3CDTF">2014-01-09T16:30:19Z</dcterms:modified>
</cp:coreProperties>
</file>

<file path=docProps/thumbnail.jpeg>
</file>